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3" r:id="rId6"/>
    <p:sldId id="271" r:id="rId7"/>
    <p:sldId id="264" r:id="rId8"/>
    <p:sldId id="265" r:id="rId9"/>
    <p:sldId id="270" r:id="rId10"/>
    <p:sldId id="259" r:id="rId11"/>
    <p:sldId id="266" r:id="rId12"/>
    <p:sldId id="267" r:id="rId13"/>
    <p:sldId id="268" r:id="rId14"/>
    <p:sldId id="269" r:id="rId15"/>
    <p:sldId id="261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2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1454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7492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08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40399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0094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68948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130028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277043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4515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4518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4950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7794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07257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9802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9522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1526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5959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F626A6-2143-49C6-B78A-BFE8D0B6B883}" type="datetimeFigureOut">
              <a:rPr lang="es-ES" smtClean="0"/>
              <a:t>11/12/2018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218F0-BAE0-49AD-BFD8-EA7F80D928A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93390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pokevik21.github.io/Rovick/Rovick/doc/html/_uso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pokevik21.github.io/Rovick/Rovick/doc/html/_diagrama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AAE67-1E7A-4A90-B088-2918DDB8E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2" y="2142837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es-ES_tradnl" sz="6600" dirty="0"/>
              <a:t>ROVICK</a:t>
            </a:r>
            <a:endParaRPr lang="es-ES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FEEA4-8ECA-4A41-9EF4-5CBB422762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4907756"/>
            <a:ext cx="8791575" cy="1655762"/>
          </a:xfrm>
        </p:spPr>
        <p:txBody>
          <a:bodyPr/>
          <a:lstStyle/>
          <a:p>
            <a:pPr algn="ctr"/>
            <a:r>
              <a:rPr lang="es-ES_tradnl" dirty="0"/>
              <a:t>Revolvedor de cubos de Rubik 3x3</a:t>
            </a:r>
          </a:p>
          <a:p>
            <a:pPr algn="ctr"/>
            <a:r>
              <a:rPr lang="es-ES_tradnl" dirty="0"/>
              <a:t>por: Víctor pastor </a:t>
            </a:r>
            <a:r>
              <a:rPr lang="es-ES_tradnl" dirty="0" err="1"/>
              <a:t>urueña</a:t>
            </a:r>
            <a:endParaRPr lang="es-E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82191-C406-4602-B977-FC2D8949BB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940" y="1209140"/>
            <a:ext cx="1796120" cy="18673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B211F0-670E-4EBA-9453-AF15F47C4F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89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AAE67-1E7A-4A90-B088-2918DDB8E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7046" y="1781297"/>
            <a:ext cx="8791575" cy="1309377"/>
          </a:xfrm>
        </p:spPr>
        <p:txBody>
          <a:bodyPr>
            <a:normAutofit/>
          </a:bodyPr>
          <a:lstStyle/>
          <a:p>
            <a:pPr algn="ctr"/>
            <a:r>
              <a:rPr lang="es-ES_tradnl" sz="6600" dirty="0"/>
              <a:t>software</a:t>
            </a:r>
            <a:endParaRPr lang="es-ES" sz="6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B211F0-670E-4EBA-9453-AF15F47C4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1FE6829-E8C8-4D51-B786-832512809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190" y="3614935"/>
            <a:ext cx="2585641" cy="25856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758D721-F2AB-4542-AC84-C0CF27A1B2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807" y="4283614"/>
            <a:ext cx="1916962" cy="1916962"/>
          </a:xfrm>
          <a:prstGeom prst="rect">
            <a:avLst/>
          </a:prstGeom>
        </p:spPr>
      </p:pic>
      <p:sp>
        <p:nvSpPr>
          <p:cNvPr id="15" name="Plus Sign 14">
            <a:extLst>
              <a:ext uri="{FF2B5EF4-FFF2-40B4-BE49-F238E27FC236}">
                <a16:creationId xmlns:a16="http://schemas.microsoft.com/office/drawing/2014/main" id="{F761455D-FE48-4ADF-85F2-8B58B212B454}"/>
              </a:ext>
            </a:extLst>
          </p:cNvPr>
          <p:cNvSpPr/>
          <p:nvPr/>
        </p:nvSpPr>
        <p:spPr>
          <a:xfrm>
            <a:off x="5793613" y="4750129"/>
            <a:ext cx="1309377" cy="1309377"/>
          </a:xfrm>
          <a:prstGeom prst="mathPlus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7040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950" y="480765"/>
            <a:ext cx="9905998" cy="1478570"/>
          </a:xfrm>
        </p:spPr>
        <p:txBody>
          <a:bodyPr/>
          <a:lstStyle/>
          <a:p>
            <a:r>
              <a:rPr lang="es-ES_tradnl" dirty="0" err="1"/>
              <a:t>Librerias</a:t>
            </a:r>
            <a:r>
              <a:rPr lang="es-ES_tradnl" dirty="0"/>
              <a:t>: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427617"/>
            <a:ext cx="9905999" cy="3949618"/>
          </a:xfrm>
        </p:spPr>
        <p:txBody>
          <a:bodyPr>
            <a:normAutofit/>
          </a:bodyPr>
          <a:lstStyle/>
          <a:p>
            <a:r>
              <a:rPr lang="da-DK" dirty="0"/>
              <a:t>Como utilizar la libreria de Adafruit para mover los servomotres:</a:t>
            </a:r>
          </a:p>
          <a:p>
            <a:pPr lvl="1"/>
            <a:r>
              <a:rPr lang="da-DK" dirty="0"/>
              <a:t>pwm.setPWM(PIN, 0, POSICION);</a:t>
            </a:r>
          </a:p>
          <a:p>
            <a:endParaRPr lang="es-ES_tradnl" dirty="0"/>
          </a:p>
          <a:p>
            <a:endParaRPr lang="es-ES_tradnl" dirty="0"/>
          </a:p>
          <a:p>
            <a:r>
              <a:rPr lang="es-ES_tradnl" dirty="0"/>
              <a:t>Crear comunicación con el Arduino:</a:t>
            </a:r>
          </a:p>
          <a:p>
            <a:pPr lvl="1"/>
            <a:r>
              <a:rPr lang="es-ES_tradnl" dirty="0"/>
              <a:t>De recepción: </a:t>
            </a:r>
            <a:r>
              <a:rPr lang="fr-FR" dirty="0" err="1"/>
              <a:t>ARDUINO.arduinoRX</a:t>
            </a:r>
            <a:r>
              <a:rPr lang="fr-FR" dirty="0"/>
              <a:t>(PUERTO, 9600, </a:t>
            </a:r>
            <a:r>
              <a:rPr lang="fr-FR" dirty="0" err="1"/>
              <a:t>lisener</a:t>
            </a:r>
            <a:r>
              <a:rPr lang="fr-FR" dirty="0"/>
              <a:t>);</a:t>
            </a:r>
          </a:p>
          <a:p>
            <a:pPr lvl="1"/>
            <a:r>
              <a:rPr lang="fr-FR" dirty="0"/>
              <a:t>De </a:t>
            </a:r>
            <a:r>
              <a:rPr lang="fr-FR" dirty="0" err="1"/>
              <a:t>envio</a:t>
            </a:r>
            <a:r>
              <a:rPr lang="fr-FR" dirty="0"/>
              <a:t>: </a:t>
            </a:r>
            <a:r>
              <a:rPr lang="fr-FR" dirty="0" err="1"/>
              <a:t>ARDUINO.arduinoTX</a:t>
            </a:r>
            <a:r>
              <a:rPr lang="fr-FR" dirty="0"/>
              <a:t>(PUERTO, 9600);</a:t>
            </a:r>
          </a:p>
          <a:p>
            <a:pPr lvl="1"/>
            <a:r>
              <a:rPr lang="fr-FR" dirty="0"/>
              <a:t>Ambos: </a:t>
            </a:r>
            <a:r>
              <a:rPr lang="fr-FR" dirty="0" err="1"/>
              <a:t>ARDUINO.arduinoRXTX</a:t>
            </a:r>
            <a:r>
              <a:rPr lang="fr-FR" dirty="0"/>
              <a:t>(PUERTO, 9600, </a:t>
            </a:r>
            <a:r>
              <a:rPr lang="fr-FR" dirty="0" err="1"/>
              <a:t>lisener</a:t>
            </a:r>
            <a:r>
              <a:rPr lang="fr-FR" dirty="0"/>
              <a:t>);</a:t>
            </a:r>
          </a:p>
          <a:p>
            <a:pPr lvl="1"/>
            <a:endParaRPr lang="es-ES_tradnl" dirty="0"/>
          </a:p>
          <a:p>
            <a:pPr lvl="1"/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7932F2-C941-42F4-A8DD-9256B60C5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99" y="1799326"/>
            <a:ext cx="789823" cy="789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78E1B0-6876-4B1D-9374-ABC2598018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22" y="3540504"/>
            <a:ext cx="1068779" cy="106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875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es-ES_tradnl" dirty="0"/>
              <a:t>interface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5881050"/>
            <a:ext cx="9905999" cy="471056"/>
          </a:xfrm>
        </p:spPr>
        <p:txBody>
          <a:bodyPr>
            <a:normAutofit fontScale="92500"/>
          </a:bodyPr>
          <a:lstStyle/>
          <a:p>
            <a:pPr algn="ctr"/>
            <a:r>
              <a:rPr lang="es-ES_tradnl" dirty="0">
                <a:hlinkClick r:id="rId2"/>
              </a:rPr>
              <a:t>Ir a la guía de uso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E73E94-9227-44EE-817D-6606C2F466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0052" y="976950"/>
            <a:ext cx="8030936" cy="479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366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5060" y="327514"/>
            <a:ext cx="3038702" cy="1478570"/>
          </a:xfrm>
        </p:spPr>
        <p:txBody>
          <a:bodyPr/>
          <a:lstStyle/>
          <a:p>
            <a:r>
              <a:rPr lang="es-ES_tradnl" dirty="0"/>
              <a:t>diagramas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>
                <a:hlinkClick r:id="rId2"/>
              </a:rPr>
              <a:t>Pagina de diagramas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C12FB3-8792-4CAD-931A-731393450E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275" y="2123261"/>
            <a:ext cx="3794166" cy="379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387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es-ES_tradnl" dirty="0"/>
              <a:t>reconocimiento de colores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Coordenadas:</a:t>
            </a:r>
          </a:p>
          <a:p>
            <a:endParaRPr lang="es-ES_tradnl" dirty="0"/>
          </a:p>
          <a:p>
            <a:r>
              <a:rPr lang="es-ES_tradnl" dirty="0"/>
              <a:t>Rangos:</a:t>
            </a:r>
          </a:p>
          <a:p>
            <a:pPr lvl="1"/>
            <a:r>
              <a:rPr lang="es-ES_tradnl" dirty="0"/>
              <a:t>centros 40x40 </a:t>
            </a:r>
            <a:r>
              <a:rPr lang="es-ES_tradnl" dirty="0" err="1"/>
              <a:t>px</a:t>
            </a:r>
            <a:endParaRPr lang="es-ES_tradnl" dirty="0"/>
          </a:p>
          <a:p>
            <a:pPr lvl="1"/>
            <a:r>
              <a:rPr lang="es-ES_tradnl" dirty="0"/>
              <a:t>cara: 10x10 </a:t>
            </a:r>
            <a:r>
              <a:rPr lang="es-ES_tradnl" dirty="0" err="1"/>
              <a:t>px</a:t>
            </a:r>
            <a:endParaRPr lang="es-ES_tradnl" dirty="0"/>
          </a:p>
          <a:p>
            <a:r>
              <a:rPr lang="es-ES_tradnl" dirty="0"/>
              <a:t>Calcular distancia: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62AF01-3C66-4000-9630-DAAA35690C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1057" y="1142681"/>
            <a:ext cx="6134956" cy="45726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9536B1-4E7C-45E0-B55C-BCD6E0A83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092" y="5419726"/>
            <a:ext cx="2714625" cy="3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121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AAE67-1E7A-4A90-B088-2918DDB8E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1" y="1362692"/>
            <a:ext cx="8791575" cy="1101437"/>
          </a:xfrm>
        </p:spPr>
        <p:txBody>
          <a:bodyPr>
            <a:normAutofit/>
          </a:bodyPr>
          <a:lstStyle/>
          <a:p>
            <a:pPr algn="ctr"/>
            <a:r>
              <a:rPr lang="es-ES_tradnl" sz="6600" dirty="0"/>
              <a:t>créditos</a:t>
            </a:r>
            <a:endParaRPr lang="es-ES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7FEEA4-8ECA-4A41-9EF4-5CBB422762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00210" y="2738110"/>
            <a:ext cx="8791575" cy="1655762"/>
          </a:xfrm>
        </p:spPr>
        <p:txBody>
          <a:bodyPr/>
          <a:lstStyle/>
          <a:p>
            <a:r>
              <a:rPr lang="es-ES" dirty="0" err="1"/>
              <a:t>Tester</a:t>
            </a:r>
            <a:r>
              <a:rPr lang="es-ES" dirty="0"/>
              <a:t>: Jesús Martín Maderos</a:t>
            </a:r>
          </a:p>
          <a:p>
            <a:r>
              <a:rPr lang="es-ES" dirty="0"/>
              <a:t>Ayudantes: Máximo Castañeda (compañero de Atos)</a:t>
            </a:r>
          </a:p>
          <a:p>
            <a:r>
              <a:rPr lang="es-ES" dirty="0"/>
              <a:t>Impresión: Ángel Urueña Miguel.(primo)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B211F0-670E-4EBA-9453-AF15F47C4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5A29A4-980C-4608-B79A-2F147A135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390" y="3895106"/>
            <a:ext cx="2962894" cy="296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992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77FEEA4-8ECA-4A41-9EF4-5CBB422762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4907756"/>
            <a:ext cx="8791575" cy="1655762"/>
          </a:xfrm>
        </p:spPr>
        <p:txBody>
          <a:bodyPr/>
          <a:lstStyle/>
          <a:p>
            <a:pPr algn="ctr"/>
            <a:r>
              <a:rPr lang="es-ES_tradnl" dirty="0" err="1"/>
              <a:t>System.out.println</a:t>
            </a:r>
            <a:r>
              <a:rPr lang="es-ES_tradnl" dirty="0"/>
              <a:t>(“Muchas gracias!”);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B211F0-670E-4EBA-9453-AF15F47C4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D443DD2-E1AD-4367-9FA8-71D171852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1212" y="982529"/>
            <a:ext cx="5589576" cy="3589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208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_tradnl" sz="4800" u="sng" dirty="0"/>
              <a:t>Nombre</a:t>
            </a:r>
            <a:endParaRPr lang="es-ES" sz="48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s-ES_tradnl" sz="3200" dirty="0"/>
              <a:t>[RO]BOT + [VIC]TOR + RU[BIK]</a:t>
            </a:r>
          </a:p>
          <a:p>
            <a:pPr marL="0" indent="0" algn="ctr">
              <a:buNone/>
            </a:pPr>
            <a:r>
              <a:rPr lang="es-ES_tradnl" sz="3200" dirty="0"/>
              <a:t>=</a:t>
            </a:r>
          </a:p>
          <a:p>
            <a:pPr marL="0" indent="0" algn="ctr">
              <a:buNone/>
            </a:pPr>
            <a:r>
              <a:rPr lang="es-ES_tradnl" sz="6600" dirty="0"/>
              <a:t>ROVICK</a:t>
            </a:r>
            <a:endParaRPr lang="es-ES" sz="6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124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AAE67-1E7A-4A90-B088-2918DDB8E8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6412" y="2600695"/>
            <a:ext cx="8791575" cy="1101437"/>
          </a:xfrm>
        </p:spPr>
        <p:txBody>
          <a:bodyPr>
            <a:normAutofit/>
          </a:bodyPr>
          <a:lstStyle/>
          <a:p>
            <a:pPr algn="ctr"/>
            <a:r>
              <a:rPr lang="es-ES_tradnl" sz="6600" dirty="0"/>
              <a:t>Hardware</a:t>
            </a:r>
            <a:endParaRPr lang="es-ES" sz="6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B211F0-670E-4EBA-9453-AF15F47C4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30681BB-86EA-45C1-BDD0-88EC89A779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646" y="3429000"/>
            <a:ext cx="3922245" cy="312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21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Impresora 3d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Modelo, </a:t>
            </a:r>
            <a:r>
              <a:rPr lang="es-ES_tradnl" dirty="0" err="1"/>
              <a:t>Anet</a:t>
            </a:r>
            <a:r>
              <a:rPr lang="es-ES_tradnl" dirty="0"/>
              <a:t> A8</a:t>
            </a:r>
          </a:p>
          <a:p>
            <a:r>
              <a:rPr lang="es-ES_tradnl" dirty="0"/>
              <a:t>Material de impresión,</a:t>
            </a:r>
          </a:p>
          <a:p>
            <a:pPr marL="0" indent="0">
              <a:buNone/>
            </a:pPr>
            <a:r>
              <a:rPr lang="es-ES_tradnl" dirty="0"/>
              <a:t>   PLA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C06F69-C219-4D9E-AB1A-D528C39E10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770" y="891651"/>
            <a:ext cx="7566915" cy="5841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792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motores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169331" cy="3541714"/>
          </a:xfrm>
        </p:spPr>
        <p:txBody>
          <a:bodyPr/>
          <a:lstStyle/>
          <a:p>
            <a:r>
              <a:rPr lang="es-ES" b="1" dirty="0"/>
              <a:t>DS3218 Servo Motor,</a:t>
            </a:r>
          </a:p>
          <a:p>
            <a:pPr marL="0" indent="0">
              <a:buNone/>
            </a:pPr>
            <a:r>
              <a:rPr lang="es-ES_tradnl" b="1" dirty="0"/>
              <a:t>   p</a:t>
            </a:r>
            <a:r>
              <a:rPr lang="es-ES" b="1" dirty="0"/>
              <a:t>ara hacer los giros.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BF7193E-69A4-4855-8117-E3AFD1691CE1}"/>
              </a:ext>
            </a:extLst>
          </p:cNvPr>
          <p:cNvSpPr txBox="1">
            <a:spLocks/>
          </p:cNvSpPr>
          <p:nvPr/>
        </p:nvSpPr>
        <p:spPr>
          <a:xfrm>
            <a:off x="6500545" y="2245734"/>
            <a:ext cx="454686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b="1" dirty="0" err="1"/>
              <a:t>TowerPro</a:t>
            </a:r>
            <a:r>
              <a:rPr lang="es-ES" b="1" dirty="0"/>
              <a:t> MG996R Servo Motor,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_tradnl" b="1" dirty="0"/>
              <a:t>p</a:t>
            </a:r>
            <a:r>
              <a:rPr lang="es-ES" b="1" dirty="0"/>
              <a:t>ara hacer los agarres.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96E39C-8B4F-4E20-9855-872C0CF15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312" y="3745455"/>
            <a:ext cx="3737358" cy="27385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752DD7-D042-4FFE-897A-60EFB4FD68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781" y="3797826"/>
            <a:ext cx="3099487" cy="257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078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0A3BE50-D7DE-4628-8AE3-295594C9F1D0}"/>
              </a:ext>
            </a:extLst>
          </p:cNvPr>
          <p:cNvSpPr/>
          <p:nvPr/>
        </p:nvSpPr>
        <p:spPr>
          <a:xfrm rot="5400000">
            <a:off x="7823078" y="4500746"/>
            <a:ext cx="641268" cy="224527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950" y="176867"/>
            <a:ext cx="9905998" cy="1478570"/>
          </a:xfrm>
        </p:spPr>
        <p:txBody>
          <a:bodyPr/>
          <a:lstStyle/>
          <a:p>
            <a:r>
              <a:rPr lang="es-ES_tradnl" dirty="0"/>
              <a:t>motores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2481" y="1360306"/>
            <a:ext cx="7860084" cy="3541714"/>
          </a:xfrm>
        </p:spPr>
        <p:txBody>
          <a:bodyPr/>
          <a:lstStyle/>
          <a:p>
            <a:r>
              <a:rPr lang="es-ES_tradnl" b="1" dirty="0"/>
              <a:t>Ambos motores están limitados a 180º,</a:t>
            </a:r>
            <a:br>
              <a:rPr lang="es-ES" b="1" dirty="0"/>
            </a:br>
            <a:r>
              <a:rPr lang="es-ES" b="1" dirty="0"/>
              <a:t>por lo que la posición inicial de los motores de giro </a:t>
            </a:r>
            <a:br>
              <a:rPr lang="es-ES" b="1" dirty="0"/>
            </a:br>
            <a:r>
              <a:rPr lang="es-ES" b="1" dirty="0"/>
              <a:t>es de 90º para que puede realizar lo dos movimiento posibles.</a:t>
            </a:r>
            <a:endParaRPr lang="es-ES_tradnl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BF7193E-69A4-4855-8117-E3AFD1691CE1}"/>
              </a:ext>
            </a:extLst>
          </p:cNvPr>
          <p:cNvSpPr txBox="1">
            <a:spLocks/>
          </p:cNvSpPr>
          <p:nvPr/>
        </p:nvSpPr>
        <p:spPr>
          <a:xfrm>
            <a:off x="6500545" y="2245734"/>
            <a:ext cx="4546866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1D24A4-ED7B-4DDA-8478-841CDD5BF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438" y="2838876"/>
            <a:ext cx="5744081" cy="302461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F89D7DD-BD0E-4063-A354-A49C27F06987}"/>
              </a:ext>
            </a:extLst>
          </p:cNvPr>
          <p:cNvSpPr/>
          <p:nvPr/>
        </p:nvSpPr>
        <p:spPr>
          <a:xfrm>
            <a:off x="7837714" y="4500747"/>
            <a:ext cx="641268" cy="2245273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E9AAA17-148A-4DDA-9210-C810119948EA}"/>
              </a:ext>
            </a:extLst>
          </p:cNvPr>
          <p:cNvSpPr/>
          <p:nvPr/>
        </p:nvSpPr>
        <p:spPr>
          <a:xfrm>
            <a:off x="8492238" y="4016591"/>
            <a:ext cx="1080654" cy="509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3557CA57-3CEF-409D-939E-503D8E17C82E}"/>
              </a:ext>
            </a:extLst>
          </p:cNvPr>
          <p:cNvSpPr/>
          <p:nvPr/>
        </p:nvSpPr>
        <p:spPr>
          <a:xfrm flipH="1">
            <a:off x="6729166" y="4016591"/>
            <a:ext cx="1080655" cy="509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9023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placas de control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4012478" cy="3541714"/>
          </a:xfrm>
        </p:spPr>
        <p:txBody>
          <a:bodyPr/>
          <a:lstStyle/>
          <a:p>
            <a:r>
              <a:rPr lang="es-ES_tradnl" dirty="0"/>
              <a:t>Arduino NANO, CH340 (necesita driver específico)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B436E2-FA0F-47E6-B7B0-BDEC32B138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574" y="3702518"/>
            <a:ext cx="2517569" cy="26522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EC6176-72C3-4CF0-990F-8874B525C7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757" y="3728057"/>
            <a:ext cx="2929111" cy="2330147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AC12E67-75AD-4EE1-B4B4-5FCE7A33DD4A}"/>
              </a:ext>
            </a:extLst>
          </p:cNvPr>
          <p:cNvSpPr txBox="1">
            <a:spLocks/>
          </p:cNvSpPr>
          <p:nvPr/>
        </p:nvSpPr>
        <p:spPr>
          <a:xfrm>
            <a:off x="6624955" y="2249487"/>
            <a:ext cx="4012478" cy="147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dirty="0"/>
              <a:t>PCA9685, controlador de servo motores.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25301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156" y="-314897"/>
            <a:ext cx="9905998" cy="1478570"/>
          </a:xfrm>
        </p:spPr>
        <p:txBody>
          <a:bodyPr/>
          <a:lstStyle/>
          <a:p>
            <a:r>
              <a:rPr lang="es-ES_tradnl" dirty="0"/>
              <a:t>esquema de pines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D9726E-F725-4941-8B5F-1297DF8C28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0525" y="56762"/>
            <a:ext cx="6250950" cy="677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039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B2B80-7E68-448B-BBDE-335B5113A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Recomendado</a:t>
            </a:r>
            <a:endParaRPr lang="es-E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1473F-FA18-47B6-8BF0-0C122E6ED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3264333" cy="1179513"/>
          </a:xfrm>
        </p:spPr>
        <p:txBody>
          <a:bodyPr/>
          <a:lstStyle/>
          <a:p>
            <a:r>
              <a:rPr lang="es-ES_tradnl" dirty="0"/>
              <a:t>Clasificar los cables: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9EB7F6-69F4-4A89-BCEB-CEACCC41A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8948" y="83127"/>
            <a:ext cx="975755" cy="6825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07B780-684D-4FC6-8B34-823E01B9DE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395" y="2097088"/>
            <a:ext cx="6033016" cy="391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374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909090"/>
      </a:dk1>
      <a:lt1>
        <a:sysClr val="window" lastClr="2A2A2A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226</Words>
  <Application>Microsoft Office PowerPoint</Application>
  <PresentationFormat>Widescreen</PresentationFormat>
  <Paragraphs>51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Trebuchet MS</vt:lpstr>
      <vt:lpstr>Tw Cen MT</vt:lpstr>
      <vt:lpstr>Circuit</vt:lpstr>
      <vt:lpstr>ROVICK</vt:lpstr>
      <vt:lpstr>Nombre</vt:lpstr>
      <vt:lpstr>Hardware</vt:lpstr>
      <vt:lpstr>Impresora 3d</vt:lpstr>
      <vt:lpstr>motores</vt:lpstr>
      <vt:lpstr>motores</vt:lpstr>
      <vt:lpstr>placas de control</vt:lpstr>
      <vt:lpstr>esquema de pines</vt:lpstr>
      <vt:lpstr>Recomendado</vt:lpstr>
      <vt:lpstr>software</vt:lpstr>
      <vt:lpstr>Librerias:</vt:lpstr>
      <vt:lpstr>interface</vt:lpstr>
      <vt:lpstr>diagramas</vt:lpstr>
      <vt:lpstr>reconocimiento de colores</vt:lpstr>
      <vt:lpstr>créditos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ROVICK</dc:title>
  <dc:creator>Victor Pastor Uruena</dc:creator>
  <cp:lastModifiedBy>Victor Pastor Uruena</cp:lastModifiedBy>
  <cp:revision>17</cp:revision>
  <dcterms:created xsi:type="dcterms:W3CDTF">2018-12-11T08:45:49Z</dcterms:created>
  <dcterms:modified xsi:type="dcterms:W3CDTF">2018-12-11T14:50:10Z</dcterms:modified>
</cp:coreProperties>
</file>

<file path=docProps/thumbnail.jpeg>
</file>